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9" r:id="rId3"/>
    <p:sldId id="261" r:id="rId4"/>
    <p:sldId id="257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97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7AFE16A-8422-4F66-8973-51BA841D12BF}" type="datetimeFigureOut">
              <a:rPr lang="en-US" smtClean="0"/>
              <a:t>7/31/13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CBE1CD12-AE21-4D2C-BC90-C8B2077AB3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FE16A-8422-4F66-8973-51BA841D12BF}" type="datetimeFigureOut">
              <a:rPr lang="en-US" smtClean="0"/>
              <a:t>7/31/13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1CD12-AE21-4D2C-BC90-C8B2077AB3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FE16A-8422-4F66-8973-51BA841D12BF}" type="datetimeFigureOut">
              <a:rPr lang="en-US" smtClean="0"/>
              <a:t>7/31/13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1CD12-AE21-4D2C-BC90-C8B2077AB3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FE16A-8422-4F66-8973-51BA841D12BF}" type="datetimeFigureOut">
              <a:rPr lang="en-US" smtClean="0"/>
              <a:t>7/31/13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1CD12-AE21-4D2C-BC90-C8B2077AB3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FE16A-8422-4F66-8973-51BA841D12BF}" type="datetimeFigureOut">
              <a:rPr lang="en-US" smtClean="0"/>
              <a:t>7/31/13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1CD12-AE21-4D2C-BC90-C8B2077AB3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FE16A-8422-4F66-8973-51BA841D12BF}" type="datetimeFigureOut">
              <a:rPr lang="en-US" smtClean="0"/>
              <a:t>7/31/13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1CD12-AE21-4D2C-BC90-C8B2077AB3E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FE16A-8422-4F66-8973-51BA841D12BF}" type="datetimeFigureOut">
              <a:rPr lang="en-US" smtClean="0"/>
              <a:t>7/31/13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1CD12-AE21-4D2C-BC90-C8B2077AB3E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FE16A-8422-4F66-8973-51BA841D12BF}" type="datetimeFigureOut">
              <a:rPr lang="en-US" smtClean="0"/>
              <a:t>7/31/13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1CD12-AE21-4D2C-BC90-C8B2077AB3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FE16A-8422-4F66-8973-51BA841D12BF}" type="datetimeFigureOut">
              <a:rPr lang="en-US" smtClean="0"/>
              <a:t>7/31/13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1CD12-AE21-4D2C-BC90-C8B2077AB3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C7AFE16A-8422-4F66-8973-51BA841D12BF}" type="datetimeFigureOut">
              <a:rPr lang="en-US" smtClean="0"/>
              <a:t>7/31/13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CBE1CD12-AE21-4D2C-BC90-C8B2077AB3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C7AFE16A-8422-4F66-8973-51BA841D12BF}" type="datetimeFigureOut">
              <a:rPr lang="en-US" smtClean="0"/>
              <a:t>7/31/13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CBE1CD12-AE21-4D2C-BC90-C8B2077AB3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7AFE16A-8422-4F66-8973-51BA841D12BF}" type="datetimeFigureOut">
              <a:rPr lang="en-US" smtClean="0"/>
              <a:t>7/31/13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BE1CD12-AE21-4D2C-BC90-C8B2077AB3E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youtube.com/watch?v=9m54rKlErw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diigo.com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diigo.com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371600"/>
            <a:ext cx="7162800" cy="17021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30 years from now your kids will watch a  video about the Fujitsu Life Book!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736622"/>
            <a:ext cx="7086600" cy="1524000"/>
          </a:xfrm>
        </p:spPr>
        <p:txBody>
          <a:bodyPr/>
          <a:lstStyle/>
          <a:p>
            <a:endParaRPr lang="en-US" dirty="0">
              <a:hlinkClick r:id="rId2"/>
            </a:endParaRP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www.youtube.com/watch?v=9m54rKlErwA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86200" y="3570514"/>
            <a:ext cx="160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Circa 1977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1049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868362"/>
          </a:xfrm>
        </p:spPr>
        <p:txBody>
          <a:bodyPr/>
          <a:lstStyle/>
          <a:p>
            <a:r>
              <a:rPr lang="en-US" spc="-150" dirty="0" smtClean="0"/>
              <a:t>Social Bookmarking</a:t>
            </a:r>
            <a:endParaRPr lang="en-US" spc="-15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838200" y="1524000"/>
            <a:ext cx="7543800" cy="4785360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 </a:t>
            </a:r>
            <a:r>
              <a:rPr lang="en-US" sz="4400" b="1" dirty="0"/>
              <a:t>A</a:t>
            </a:r>
            <a:r>
              <a:rPr lang="en-US" sz="4400" b="1" dirty="0" smtClean="0"/>
              <a:t> </a:t>
            </a:r>
            <a:r>
              <a:rPr lang="en-US" sz="4400" b="1" dirty="0"/>
              <a:t>method for Internet users to organize, </a:t>
            </a:r>
            <a:r>
              <a:rPr lang="en-US" sz="4400" b="1" dirty="0" smtClean="0"/>
              <a:t>store, and manage </a:t>
            </a:r>
            <a:r>
              <a:rPr lang="en-US" sz="4400" b="1" dirty="0"/>
              <a:t>resources online</a:t>
            </a:r>
            <a:r>
              <a:rPr lang="en-US" sz="4400" b="1" dirty="0" smtClean="0"/>
              <a:t>.</a:t>
            </a:r>
          </a:p>
          <a:p>
            <a:r>
              <a:rPr lang="en-US" sz="4400" b="1" dirty="0" smtClean="0"/>
              <a:t>Unlimited bookmarks / stored in one place.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289274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Easy Breezy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hlinkClick r:id="rId2"/>
              </a:rPr>
              <a:t>www.diigo.com</a:t>
            </a:r>
            <a:endParaRPr lang="en-US" sz="4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929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457200"/>
            <a:ext cx="6965245" cy="1066801"/>
          </a:xfrm>
        </p:spPr>
        <p:txBody>
          <a:bodyPr>
            <a:normAutofit/>
          </a:bodyPr>
          <a:lstStyle/>
          <a:p>
            <a:r>
              <a:rPr lang="en-US" dirty="0" smtClean="0"/>
              <a:t>Why should I use </a:t>
            </a:r>
            <a:r>
              <a:rPr lang="en-US" dirty="0" err="1" smtClean="0"/>
              <a:t>Diigo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1219200"/>
            <a:ext cx="6196405" cy="4876800"/>
          </a:xfrm>
        </p:spPr>
        <p:txBody>
          <a:bodyPr>
            <a:normAutofit/>
          </a:bodyPr>
          <a:lstStyle/>
          <a:p>
            <a:r>
              <a:rPr lang="en-US" b="1" dirty="0" smtClean="0"/>
              <a:t>It makes your life </a:t>
            </a:r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easier</a:t>
            </a: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b="1" dirty="0" smtClean="0"/>
              <a:t>It makes you look like you’re really </a:t>
            </a:r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organized</a:t>
            </a: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b="1" dirty="0" smtClean="0"/>
              <a:t>You will have access to your resources anywhere you can access the internet.</a:t>
            </a:r>
          </a:p>
          <a:p>
            <a:r>
              <a:rPr lang="en-US" b="1" dirty="0" smtClean="0"/>
              <a:t>It is the most </a:t>
            </a:r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user friendly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/>
              <a:t>social</a:t>
            </a:r>
            <a:r>
              <a:rPr lang="en-US" dirty="0" smtClean="0"/>
              <a:t> </a:t>
            </a:r>
            <a:r>
              <a:rPr lang="en-US" b="1" dirty="0" smtClean="0"/>
              <a:t>bookmarking site available</a:t>
            </a:r>
            <a:r>
              <a:rPr lang="en-US" dirty="0" smtClean="0"/>
              <a:t>.  </a:t>
            </a:r>
          </a:p>
          <a:p>
            <a:pPr marL="13716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5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609600"/>
            <a:ext cx="6965245" cy="762001"/>
          </a:xfrm>
        </p:spPr>
        <p:txBody>
          <a:bodyPr>
            <a:normAutofit/>
          </a:bodyPr>
          <a:lstStyle/>
          <a:p>
            <a:r>
              <a:rPr lang="en-US" dirty="0" smtClean="0"/>
              <a:t>Let’s see 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7391400" cy="44276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5400" b="1" dirty="0" smtClean="0">
              <a:hlinkClick r:id="rId2"/>
            </a:endParaRPr>
          </a:p>
          <a:p>
            <a:pPr marL="0" indent="0" algn="ctr">
              <a:buNone/>
            </a:pPr>
            <a:endParaRPr lang="en-US" sz="5400" b="1" dirty="0" smtClean="0">
              <a:hlinkClick r:id="rId2"/>
            </a:endParaRPr>
          </a:p>
          <a:p>
            <a:pPr marL="0" indent="0" algn="ctr">
              <a:buNone/>
            </a:pPr>
            <a:r>
              <a:rPr lang="en-US" sz="5400" b="1" dirty="0" smtClean="0">
                <a:hlinkClick r:id="rId2"/>
              </a:rPr>
              <a:t>www.diigo.com</a:t>
            </a:r>
            <a:endParaRPr lang="en-US" sz="5400" b="1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41859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371600"/>
            <a:ext cx="7086600" cy="1676400"/>
          </a:xfrm>
        </p:spPr>
        <p:txBody>
          <a:bodyPr>
            <a:normAutofit/>
          </a:bodyPr>
          <a:lstStyle/>
          <a:p>
            <a:r>
              <a:rPr lang="en-US" dirty="0" smtClean="0"/>
              <a:t>The Challenge</a:t>
            </a:r>
            <a:r>
              <a:rPr lang="en-US" dirty="0"/>
              <a:t>!!!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4114800"/>
            <a:ext cx="7315200" cy="1752600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Developing a habit of bookmarking important sites.</a:t>
            </a:r>
          </a:p>
          <a:p>
            <a:endParaRPr lang="en-US" dirty="0"/>
          </a:p>
          <a:p>
            <a:pPr marL="13716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8394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Sandbox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err="1" smtClean="0"/>
              <a:t>Diigo</a:t>
            </a:r>
            <a:r>
              <a:rPr lang="en-US" dirty="0" smtClean="0"/>
              <a:t> and create an account</a:t>
            </a:r>
          </a:p>
          <a:p>
            <a:pPr marL="137160" indent="0">
              <a:buNone/>
            </a:pPr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321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140</TotalTime>
  <Words>132</Words>
  <Application>Microsoft Macintosh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Pushpin</vt:lpstr>
      <vt:lpstr>30 years from now your kids will watch a  video about the Fujitsu Life Book!</vt:lpstr>
      <vt:lpstr>Social Bookmarking</vt:lpstr>
      <vt:lpstr>Easy Breezy </vt:lpstr>
      <vt:lpstr>Why should I use Diigo?</vt:lpstr>
      <vt:lpstr>Let’s see how it works</vt:lpstr>
      <vt:lpstr>The Challenge!!!  </vt:lpstr>
      <vt:lpstr>Sandbox time</vt:lpstr>
    </vt:vector>
  </TitlesOfParts>
  <Company>FUJITSU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Strojny</dc:creator>
  <cp:lastModifiedBy>Alison Strojny</cp:lastModifiedBy>
  <cp:revision>15</cp:revision>
  <dcterms:created xsi:type="dcterms:W3CDTF">2011-07-21T04:11:46Z</dcterms:created>
  <dcterms:modified xsi:type="dcterms:W3CDTF">2013-07-31T11:59:21Z</dcterms:modified>
</cp:coreProperties>
</file>